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</p:sldIdLst>
  <p:sldSz cx="5486400" cy="548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50" d="100"/>
          <a:sy n="150" d="100"/>
        </p:scale>
        <p:origin x="2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897890"/>
            <a:ext cx="4663440" cy="1910080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81630"/>
            <a:ext cx="4114800" cy="1324610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03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84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26205" y="292100"/>
            <a:ext cx="1183005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190" y="292100"/>
            <a:ext cx="3480435" cy="46494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36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083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333" y="1367791"/>
            <a:ext cx="4732020" cy="2282190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333" y="3671571"/>
            <a:ext cx="4732020" cy="1200150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82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00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190" y="1460500"/>
            <a:ext cx="233172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7490" y="1460500"/>
            <a:ext cx="233172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057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292101"/>
            <a:ext cx="473202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905" y="1344930"/>
            <a:ext cx="2321004" cy="659130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905" y="2004060"/>
            <a:ext cx="2321004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7490" y="1344930"/>
            <a:ext cx="2332435" cy="659130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7490" y="2004060"/>
            <a:ext cx="2332435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32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97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7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65760"/>
            <a:ext cx="1769507" cy="128016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2435" y="789941"/>
            <a:ext cx="2777490" cy="3898900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1645920"/>
            <a:ext cx="1769507" cy="3049270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282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65760"/>
            <a:ext cx="1769507" cy="128016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32435" y="789941"/>
            <a:ext cx="2777490" cy="3898900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1645920"/>
            <a:ext cx="1769507" cy="3049270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7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190" y="292101"/>
            <a:ext cx="473202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190" y="1460500"/>
            <a:ext cx="473202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190" y="5085081"/>
            <a:ext cx="123444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2B5ED2-0829-FA48-8AEC-4C80C9466061}" type="datetimeFigureOut">
              <a:rPr lang="en-US" smtClean="0"/>
              <a:t>7/21/25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7370" y="5085081"/>
            <a:ext cx="185166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4770" y="5085081"/>
            <a:ext cx="123444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6B6164-5FBC-274F-AD4D-0425362E6E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75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B607B-7526-57D0-F483-28EDA87D4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A7BA2011-3518-5273-CC7D-686F13A30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267" y="2607733"/>
            <a:ext cx="2878667" cy="2878667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A9CB94A-50D3-2299-EE1A-5310DA0CF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7" y="0"/>
            <a:ext cx="3970867" cy="2647245"/>
          </a:xfrm>
          <a:prstGeom prst="rect">
            <a:avLst/>
          </a:prstGeom>
        </p:spPr>
      </p:pic>
      <p:pic>
        <p:nvPicPr>
          <p:cNvPr id="4" name="Picture 3" descr="A dna model with blue and yellow lines&#10;&#10;AI-generated content may be incorrect.">
            <a:extLst>
              <a:ext uri="{FF2B5EF4-FFF2-40B4-BE49-F238E27FC236}">
                <a16:creationId xmlns:a16="http://schemas.microsoft.com/office/drawing/2014/main" id="{EDFAD340-97B3-E34C-449B-6ABD487E17D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851" t="35112" r="31203" b="22936"/>
          <a:stretch>
            <a:fillRect/>
          </a:stretch>
        </p:blipFill>
        <p:spPr>
          <a:xfrm>
            <a:off x="3907304" y="711200"/>
            <a:ext cx="1342029" cy="1498601"/>
          </a:xfrm>
          <a:prstGeom prst="rect">
            <a:avLst/>
          </a:prstGeom>
        </p:spPr>
      </p:pic>
      <p:pic>
        <p:nvPicPr>
          <p:cNvPr id="6" name="Picture 5" descr="A dna model with blue and yellow strips&#10;&#10;AI-generated content may be incorrect.">
            <a:extLst>
              <a:ext uri="{FF2B5EF4-FFF2-40B4-BE49-F238E27FC236}">
                <a16:creationId xmlns:a16="http://schemas.microsoft.com/office/drawing/2014/main" id="{B85EBFCA-9C46-6E8B-C3EF-C4198F4AD4F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8223" t="36583" r="32102" b="27414"/>
          <a:stretch>
            <a:fillRect/>
          </a:stretch>
        </p:blipFill>
        <p:spPr>
          <a:xfrm>
            <a:off x="3843234" y="2442798"/>
            <a:ext cx="1401233" cy="1426867"/>
          </a:xfrm>
          <a:prstGeom prst="rect">
            <a:avLst/>
          </a:prstGeom>
        </p:spPr>
      </p:pic>
      <p:pic>
        <p:nvPicPr>
          <p:cNvPr id="8" name="Picture 7" descr="A dna structure with blue and yellow strips&#10;&#10;AI-generated content may be incorrect.">
            <a:extLst>
              <a:ext uri="{FF2B5EF4-FFF2-40B4-BE49-F238E27FC236}">
                <a16:creationId xmlns:a16="http://schemas.microsoft.com/office/drawing/2014/main" id="{77184409-E370-031B-8751-BD2324688C0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0000" t="38064" r="28882" b="27885"/>
          <a:stretch>
            <a:fillRect/>
          </a:stretch>
        </p:blipFill>
        <p:spPr>
          <a:xfrm>
            <a:off x="3787568" y="4129180"/>
            <a:ext cx="1512566" cy="135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1729B8-66C1-9C56-70FD-E541A2684603}"/>
              </a:ext>
            </a:extLst>
          </p:cNvPr>
          <p:cNvSpPr txBox="1"/>
          <p:nvPr/>
        </p:nvSpPr>
        <p:spPr>
          <a:xfrm>
            <a:off x="0" y="0"/>
            <a:ext cx="618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0503DF-2664-39FE-1F1F-8FDE82E5D8BC}"/>
              </a:ext>
            </a:extLst>
          </p:cNvPr>
          <p:cNvSpPr txBox="1"/>
          <p:nvPr/>
        </p:nvSpPr>
        <p:spPr>
          <a:xfrm>
            <a:off x="0" y="2632076"/>
            <a:ext cx="618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14335B-19B0-DC5C-354C-14C341AFCF48}"/>
              </a:ext>
            </a:extLst>
          </p:cNvPr>
          <p:cNvSpPr txBox="1"/>
          <p:nvPr/>
        </p:nvSpPr>
        <p:spPr>
          <a:xfrm>
            <a:off x="3534201" y="1365677"/>
            <a:ext cx="618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AD5826-3571-D9FA-94DC-53446BD882CA}"/>
              </a:ext>
            </a:extLst>
          </p:cNvPr>
          <p:cNvSpPr txBox="1"/>
          <p:nvPr/>
        </p:nvSpPr>
        <p:spPr>
          <a:xfrm>
            <a:off x="3478535" y="3017592"/>
            <a:ext cx="618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3E6E49-94CB-94D4-EDC4-DF7C384F37CD}"/>
              </a:ext>
            </a:extLst>
          </p:cNvPr>
          <p:cNvSpPr txBox="1"/>
          <p:nvPr/>
        </p:nvSpPr>
        <p:spPr>
          <a:xfrm>
            <a:off x="3478535" y="4566624"/>
            <a:ext cx="618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E)</a:t>
            </a:r>
          </a:p>
        </p:txBody>
      </p:sp>
    </p:spTree>
    <p:extLst>
      <p:ext uri="{BB962C8B-B14F-4D97-AF65-F5344CB8AC3E}">
        <p14:creationId xmlns:p14="http://schemas.microsoft.com/office/powerpoint/2010/main" val="117525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14548</TotalTime>
  <Words>10</Words>
  <Application>Microsoft Macintosh PowerPoint</Application>
  <PresentationFormat>Custom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Ryan Hebert</dc:creator>
  <cp:lastModifiedBy>Ryan Hebert</cp:lastModifiedBy>
  <cp:revision>4</cp:revision>
  <dcterms:created xsi:type="dcterms:W3CDTF">2025-07-11T17:49:12Z</dcterms:created>
  <dcterms:modified xsi:type="dcterms:W3CDTF">2025-07-21T20:19:05Z</dcterms:modified>
</cp:coreProperties>
</file>

<file path=docProps/thumbnail.jpeg>
</file>